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15"/>
  </p:notesMasterIdLst>
  <p:sldIdLst>
    <p:sldId id="256" r:id="rId2"/>
    <p:sldId id="267" r:id="rId3"/>
    <p:sldId id="275" r:id="rId4"/>
    <p:sldId id="286" r:id="rId5"/>
    <p:sldId id="276" r:id="rId6"/>
    <p:sldId id="277" r:id="rId7"/>
    <p:sldId id="278" r:id="rId8"/>
    <p:sldId id="280" r:id="rId9"/>
    <p:sldId id="281" r:id="rId10"/>
    <p:sldId id="279" r:id="rId11"/>
    <p:sldId id="282" r:id="rId12"/>
    <p:sldId id="284" r:id="rId13"/>
    <p:sldId id="285" r:id="rId14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00"/>
    <a:srgbClr val="A530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16" autoAdjust="0"/>
  </p:normalViewPr>
  <p:slideViewPr>
    <p:cSldViewPr snapToGrid="0">
      <p:cViewPr>
        <p:scale>
          <a:sx n="100" d="100"/>
          <a:sy n="100" d="100"/>
        </p:scale>
        <p:origin x="-870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EF63AC9-EC04-4FA3-BFA3-2CBFC19D2A36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8A761BC-8858-4385-BB23-56EB32E84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36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761BC-8858-4385-BB23-56EB32E84D8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197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761BC-8858-4385-BB23-56EB32E84D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761BC-8858-4385-BB23-56EB32E84D8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761BC-8858-4385-BB23-56EB32E84D8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761BC-8858-4385-BB23-56EB32E84D8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761BC-8858-4385-BB23-56EB32E84D8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761BC-8858-4385-BB23-56EB32E84D8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761BC-8858-4385-BB23-56EB32E84D8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761BC-8858-4385-BB23-56EB32E84D8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656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049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56739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4334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26269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2161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864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115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957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756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214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425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41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688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938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231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EA92-1DAA-449C-B0F7-EC153FD5FCC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783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562" y="181155"/>
            <a:ext cx="8578829" cy="12076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Муниципальни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бюджетни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школал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хьалхара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дешаран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Гуьмсан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муниципальни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к1оштан</a:t>
            </a:r>
            <a:b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Хошкалда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юртан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беш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 «Улыбка»</a:t>
            </a:r>
            <a:endParaRPr lang="ru-RU" sz="2400" b="1" i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8600" y="4552950"/>
            <a:ext cx="4734748" cy="1495425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endParaRPr lang="ru-RU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895078" y="6400801"/>
            <a:ext cx="2418785" cy="319176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0" y="5400675"/>
            <a:ext cx="464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Кечйинарг</a:t>
            </a:r>
            <a:r>
              <a:rPr 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:Педагог-психолог </a:t>
            </a:r>
            <a:r>
              <a:rPr 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Ибрагимова Х.Р.</a:t>
            </a:r>
            <a:endParaRPr lang="ru-RU" sz="14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Хошкалда-йуьрт</a:t>
            </a:r>
            <a:r>
              <a:rPr 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ru-RU" sz="1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C:\Users\INFO\Desktop\Проект Йовр йоцу й1е Улыбка\PHOTO-2025-02-07-14-51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1444625"/>
            <a:ext cx="6429375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251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NFO\Desktop\Проект Йовр йоцу й1е Улыбка\PHOTO-2025-02-07-14-51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199" y="1143001"/>
            <a:ext cx="4829175" cy="473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419475" y="6143625"/>
            <a:ext cx="342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Нукуев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Магомед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1917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ВЕТЕРАНЫ ВОВ\Нукуев Магомед  Нукуевич 1917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52625" y="623888"/>
            <a:ext cx="5400000" cy="5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NFO\Desktop\Проект Йовр йоцу й1е Улыбка\PHOTO-2025-02-07-14-51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199" y="1143001"/>
            <a:ext cx="4829175" cy="473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369" name="Рисунок 35" descr="Тимирсултанов Гезихаджи тимирсултанович, 1906г.р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1425" y="466725"/>
            <a:ext cx="4519064" cy="5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038475" y="6019800"/>
            <a:ext cx="10115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Темирсултанов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Гезихаджи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1906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NFO\Desktop\Проект Йовр йоцу й1е Улыбка\PHOTO-2025-02-07-14-51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199" y="1143001"/>
            <a:ext cx="4829175" cy="473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user\Desktop\ВЕТЕРАНЫ ВОВ\Юсупов Абдулла Юсупович 1915г.р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15465" y="524042"/>
            <a:ext cx="5400000" cy="5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838450" y="6038850"/>
            <a:ext cx="1219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Юсупов Абдулла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1915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NFO\Desktop\Проект Йовр йоцу й1е Улыбка\PHOTO-2025-02-07-14-51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3925" y="2962275"/>
            <a:ext cx="3225928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47900" y="567035"/>
            <a:ext cx="7867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Хошкалда-йуьртарчу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бахархоша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Сийлахь-Боккхачу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т1амехь </a:t>
            </a:r>
            <a:r>
              <a:rPr lang="ru-RU" sz="20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дакъа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лацарцарна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лерина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йуьртахь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х1оттийна х1оллам </a:t>
            </a:r>
            <a:endParaRPr lang="ru-RU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0" name="AutoShape 4" descr="C:\Users\INF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21" name="Picture 5" descr="C:\Users\INFO\Desktop\PHOTO-2025-01-31-12-15-29.jpg"/>
          <p:cNvPicPr>
            <a:picLocks noChangeAspect="1" noChangeArrowheads="1"/>
          </p:cNvPicPr>
          <p:nvPr/>
        </p:nvPicPr>
        <p:blipFill>
          <a:blip r:embed="rId4"/>
          <a:srcRect t="13626" r="15333" b="14936"/>
          <a:stretch>
            <a:fillRect/>
          </a:stretch>
        </p:blipFill>
        <p:spPr bwMode="auto">
          <a:xfrm>
            <a:off x="2781300" y="1352550"/>
            <a:ext cx="5629275" cy="5143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INFO\Desktop\Проект Йовр йоцу й1е Улыбка\PHOTO-2025-02-07-14-51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4819650"/>
            <a:ext cx="4448175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43050" y="424160"/>
            <a:ext cx="10134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1941-1945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шерашкахь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Даймехкан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Сийлахь-боккхачу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т1амехь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жигара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дакъа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лаьцца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Хошкалдера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майра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турпала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к1енташа. Б1е сов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стаг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вахана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т1аме.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Царах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стаг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чевнаш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заьӀап хилла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вирзина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шаьш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винчу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йуьрта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Тахана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царех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цхьа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дийна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вац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Уггаре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жимахволчу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тӀемало-юьртахочун хӀетахь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ХОШКАЛДА ЙУЬРТА   ДУЬНЕНА ШОЛГ1АЧУ Т1ЕМАН  ВЕТЕРАНИН Ц1ЕРАШ</a:t>
            </a:r>
            <a:endParaRPr lang="ru-RU" sz="14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7726" y="1752599"/>
            <a:ext cx="2390774" cy="5668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1.Абдурашидов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Абургхаджи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2.Абдуллаев Мовлади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3.Абдуллаев Адам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4.Абуев 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Несирсолт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5.Абуев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Кунти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6.Абуев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Зелимсолт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7.Адсаламов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Халад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8.Адхалимов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Шамсудин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9.Акбулатов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Зебит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10.Аниев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Селимсолт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11.Ахмадов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Яхъя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12.Аюбов Магомед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13.Абазов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Абулкосум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14.Бибиев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Мустапа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14.Багиев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Хамзат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15.Бисамиров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Селимгери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16.Байсулаев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Товсолт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17.Висингериев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Мухади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18.Гамбулатов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Умар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19.ГамбулатовАли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20.Джабраилов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Зелимха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71826" y="1762125"/>
            <a:ext cx="2124074" cy="491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20.Джабраилов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Зелимха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21.Джабраилов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Семло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22.Джамалов Магомед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23.Джангериев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Аловди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24.Дукуев Ибрагим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25.Дулушев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Абдурашид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26.Дускуев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Айдхаджи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27.Дускуев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Джапар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28.Дутуев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Хамид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29.Ешиев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Асвад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30.Ибрагимов Магомед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31.Ибрагимов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Зайлабди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32.Индербаев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Минкаил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33.Исаков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Ибад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34.Исаков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Сайд-Магомед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35.Исаков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Шамсуди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36.Исраилов  Магомед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37.Исхаджиев С-М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38.Кадиев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Хусайн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39.Катаев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Муса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r>
              <a:rPr lang="ru-RU" sz="1400" dirty="0" smtClean="0">
                <a:latin typeface="Times New Roman"/>
                <a:ea typeface="Calibri"/>
              </a:rPr>
              <a:t>40.Кацуев </a:t>
            </a:r>
            <a:r>
              <a:rPr lang="ru-RU" sz="1400" dirty="0" err="1" smtClean="0">
                <a:latin typeface="Times New Roman"/>
                <a:ea typeface="Calibri"/>
              </a:rPr>
              <a:t>Байсалу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95900" y="1733550"/>
            <a:ext cx="2133600" cy="5379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41.Магомадов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Аловди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42.Мадерсултанов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Буцу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43.Мамаев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Шамсудди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44.Махмаев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Зелимха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45.Мидиев Вита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46.Мидиев Сайд-М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47.Мусханов Ибрагим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48.Ногомирзаев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Хасайн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49.Радуев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Дарсон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50.Саламов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Аловди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51.Салуев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Туршу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52.Салатханов Магомед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53.Салтагериев С-У.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54.Сулиев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Хамзат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55.Темирсултанов Г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56 .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Темирсултанов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Д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57.Тазабаев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Хамзат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58.Товмарзаев Магомед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59.Товзарханов Вита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r>
              <a:rPr lang="ru-RU" sz="1400" dirty="0" smtClean="0">
                <a:latin typeface="Times New Roman"/>
                <a:ea typeface="Calibri"/>
              </a:rPr>
              <a:t>60.Тукуев </a:t>
            </a:r>
            <a:r>
              <a:rPr lang="ru-RU" sz="1400" dirty="0" err="1" smtClean="0">
                <a:latin typeface="Times New Roman"/>
                <a:ea typeface="Calibri"/>
              </a:rPr>
              <a:t>Сулумбек</a:t>
            </a: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48551" y="1590911"/>
            <a:ext cx="2047874" cy="4324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61.Удиев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Абуали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62.Хамурзаев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Изновр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63.Хизриев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Хусайн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64.Цогуев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Хусайн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65.Шахгериев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Албиг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66.Шепиев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Бабол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67.Шаипов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Абуезид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68.Эдилсултанов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Гаиб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69.Эзирбиев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Арсмик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70.Эльгериев С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71.Эльмурзаев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Аловди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72.Янсуков Магомед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73Ясаков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Нурсолт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74Яхъяев Ката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75. Темиров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Хамзат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661150" algn="l"/>
              </a:tabLst>
            </a:pP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</a:pP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258300" y="1133475"/>
            <a:ext cx="2162176" cy="4371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b="1" dirty="0" smtClean="0">
                <a:solidFill>
                  <a:srgbClr val="990000"/>
                </a:solidFill>
                <a:latin typeface="Times New Roman"/>
                <a:ea typeface="Calibri"/>
                <a:cs typeface="Times New Roman"/>
              </a:rPr>
              <a:t>Т1амт1ера ц1авеана:</a:t>
            </a:r>
            <a:r>
              <a:rPr lang="ru-RU" sz="1400" dirty="0" smtClean="0">
                <a:latin typeface="Times New Roman"/>
                <a:ea typeface="Calibri"/>
              </a:rPr>
              <a:t/>
            </a:r>
            <a:br>
              <a:rPr lang="ru-RU" sz="1400" dirty="0" smtClean="0">
                <a:latin typeface="Times New Roman"/>
                <a:ea typeface="Calibri"/>
              </a:rPr>
            </a:b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1.Сумбулатов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Абу-Али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 2.Гичикаев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Абдулвахид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3.Эдельгериев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Хангери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4.Баймурадов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Баудди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5.Масаев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Дага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6.Нукуев Магомед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7.Юсупов Абдулла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8.Висингериев Абдулла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9.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Байгериев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Адам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10.Асхабов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Яхъя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11.Явдаев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Межед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12.Яшуев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Хамзат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13.Барзункаев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Хусайн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14.Шидаев Магомед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15.Амаев Магомед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</a:pPr>
            <a:endParaRPr lang="ru-RU" sz="1400" dirty="0" smtClean="0"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NFO\Desktop\Проект Йовр йоцу й1е Улыбка\PHOTO-2025-02-07-14-51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99" y="1143001"/>
            <a:ext cx="4829175" cy="473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790825" y="5514975"/>
            <a:ext cx="4095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Масаев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1910шо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 де деда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ВЕТЕРАНЫ ВОВ\Масаев Дага Мусаевич 1910г.р.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95450" y="423862"/>
            <a:ext cx="5553075" cy="5186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NFO\Desktop\Проект Йовр йоцу й1е Улыбка\PHOTO-2025-02-07-14-51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99" y="1143001"/>
            <a:ext cx="4829175" cy="473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ВЕТЕРАНЫ ВОВ\Сумбулатов Абу-Али  1924г.р.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24990" y="380952"/>
            <a:ext cx="5400000" cy="5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452691" y="5844659"/>
            <a:ext cx="3649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661150" algn="l"/>
              </a:tabLst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Сумбулатов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Абу-Али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1924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NFO\Desktop\Проект Йовр йоцу й1е Улыбка\PHOTO-2025-02-07-14-51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99" y="1143001"/>
            <a:ext cx="4829175" cy="473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790825" y="5514975"/>
            <a:ext cx="4095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Гичикаев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Абдулвахид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1916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шо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user\Desktop\ВЕТЕРАНЫ ВОВ\Гичикаев Абдулвахид    1916 г.р.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26188" y="471488"/>
            <a:ext cx="5554800" cy="518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NFO\Desktop\Проект Йовр йоцу й1е Улыбка\PHOTO-2025-02-07-14-51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199" y="1143001"/>
            <a:ext cx="4829175" cy="473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152775" y="5724524"/>
            <a:ext cx="4095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Висингириев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Абдулла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1920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ВЕТЕРАНЫ ВОВ\Висингериев Абдулла Висингериевич 1920г.р.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33562" y="494817"/>
            <a:ext cx="5400000" cy="5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NFO\Desktop\Проект Йовр йоцу й1е Улыбка\PHOTO-2025-02-07-14-51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199" y="1143001"/>
            <a:ext cx="4829175" cy="473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152775" y="5724524"/>
            <a:ext cx="4095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Баймурадов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Баудди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1917шо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ВЕТЕРАНЫ ВОВ\Баймурадов Баудди Баймурадович 1917г.р.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5462" y="528638"/>
            <a:ext cx="5400000" cy="5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NFO\Desktop\Проект Йовр йоцу й1е Улыбка\PHOTO-2025-02-07-14-51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199" y="1143001"/>
            <a:ext cx="4829175" cy="473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152775" y="5724524"/>
            <a:ext cx="4095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Байгериев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Адам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1918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user\Desktop\ВЕТЕРАНЫ ВОВ\Байгираев Адам 1918г.р.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62150" y="538163"/>
            <a:ext cx="5400000" cy="5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NFO\Desktop\Проект Йовр йоцу й1е Улыбка\PHOTO-2025-02-07-14-51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199" y="1143001"/>
            <a:ext cx="4829175" cy="473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152775" y="5724524"/>
            <a:ext cx="4095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Салтагериев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Сайд-Усман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1917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шо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user\Desktop\ВЕТЕРАНЫ ВОВ\Солтагериев Сайд-Усман Солтагериевич 1917.jp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95475" y="400050"/>
            <a:ext cx="5400000" cy="5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5063</TotalTime>
  <Words>295</Words>
  <Application>Microsoft Office PowerPoint</Application>
  <PresentationFormat>Произвольный</PresentationFormat>
  <Paragraphs>138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Муниципальни бюджетни школал хьалхара дешаран учреждени «Гуьмсан муниципальни к1оштан Хошкалда юртан «Берийн беш № 1 «Улыбка»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 1 «Улыбка»</dc:title>
  <dc:creator>Пользователь</dc:creator>
  <cp:lastModifiedBy>INFO</cp:lastModifiedBy>
  <cp:revision>454</cp:revision>
  <dcterms:created xsi:type="dcterms:W3CDTF">2024-12-30T08:40:30Z</dcterms:created>
  <dcterms:modified xsi:type="dcterms:W3CDTF">2025-02-07T13:37:30Z</dcterms:modified>
</cp:coreProperties>
</file>